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78" r:id="rId5"/>
    <p:sldId id="293" r:id="rId6"/>
    <p:sldId id="292" r:id="rId7"/>
    <p:sldId id="281" r:id="rId8"/>
    <p:sldId id="283" r:id="rId9"/>
    <p:sldId id="287" r:id="rId10"/>
    <p:sldId id="282" r:id="rId11"/>
    <p:sldId id="286" r:id="rId1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4029E8D-DBEF-4911-9DCB-CD48639CBA79}">
          <p14:sldIdLst>
            <p14:sldId id="278"/>
            <p14:sldId id="293"/>
            <p14:sldId id="292"/>
            <p14:sldId id="281"/>
            <p14:sldId id="283"/>
            <p14:sldId id="287"/>
            <p14:sldId id="282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02/04/2022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7:3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1229 24575,'5'1'0,"0"0"0,0 1 0,0-2 0,0 1 0,0 0 0,1-1 0,-1 0 0,8-1 0,6 0 0,126-1 0,-1-7 0,0-6 0,-1-6 0,181-51 0,-266 56 0,-1-3 0,97-46 0,-121 47 0,0-1 0,-2-1 0,-1-2 0,0 0 0,44-46 0,97-123 0,-146 158 0,-1-1 0,-2-1 0,-1 0 0,18-47 0,64-134 0,-54 118 0,-42 84-227,-1 0-1,0 0 1,-1-1-1,-1 0 1,4-23-1,-7 27-6598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6:40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24575,'2'1'0,"-3"7"0,-4 9 0,-26 24 0,-5 6 0,34-43 0,0-1 0,0 1 0,1 0 0,-1-1 0,1 1 0,0 0 0,0 0 0,0 0 0,1 0 0,-1 0 0,1 0 0,0 5 0,1-8 0,-1 0 0,0 0 0,1 1 0,-1-1 0,1 0 0,-1 0 0,1 0 0,0 0 0,-1-1 0,1 1 0,0 0 0,0 0 0,-1 0 0,1 0 0,0-1 0,0 1 0,0 0 0,0-1 0,0 1 0,0-1 0,0 1 0,1-1 0,30 10 0,-23-7 0,95 21-363,139 16 0,-208-35-276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6:5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24575,'0'5'0,"8"0"0,22 1 0,9-2 0,11 0 0,6-2 0,3-1 0,8-1 0,-2 0 0,1 4 0,-7 2 0,-9-1 0,-4-1 0,-9-1-8191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6:51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24575,'0'4'0,"4"2"0,11 0 0,11-1 0,15-2 0,4-1 0,8-1 0,4 0 0,1-1 0,-5 0 0,-7-1 0,-7 1 0,-1 4 0,-8 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7:35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24575,'1'0'0,"1"0"0,4-1 0,2-2 0,2-2 0,1-3 0,1-3 0,3-2 0,3 0 0,-1-1 0,0 0 0,-1 1 0,-1 2 0,-4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7:36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24575,'0'2'0,"1"-1"0,-1 1 0,1-1 0,0 0 0,0 1 0,0-1 0,0 0 0,0 0 0,0 1 0,0-1 0,0 0 0,0 0 0,0 0 0,1 0 0,2 1 0,21 12 0,-4-8 0,-15-4 0,0-1 0,-1 1 0,1 0 0,-1 1 0,1-1 0,-1 1 0,0 0 0,8 7 0,34 25-1365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6:1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24575,'101'-1'0,"112"3"0,-194 0 0,0 1 0,0 1 0,0 1 0,34 14 0,71 40 0,-75-35 0,65 43 0,-77-43 0,74 34 0,-82-44 0,0 1 0,-1 1 0,-1 2 0,-1 0 0,39 35 0,-47-35 0,-1 1 0,0 0 0,-2 1 0,16 25 0,46 94 0,-15-25 0,-46-88 0,11 19 0,-1 2 0,25 63 0,-26-51 0,40 70 0,-38-79 0,-2 0 0,22 66 0,-40-97 0,0-1 0,2 1 0,0-1 0,1-1 0,0 0 0,2 0 0,0-1 0,1-1 0,27 26 0,-8-9 0,1-3 0,2 0 0,59 35 0,66 42 0,-95-61 0,-59-41-66,26 18-583,57 49-1,-72-53-6176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6:13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 24575,'4'2'0,"1"0"0,0 1 0,-1 0 0,0-1 0,1 2 0,-1-1 0,0 0 0,6 8 0,-2-3 0,0 0 0,0 0 0,-1 1 0,0 0 0,8 14 0,-7-11 0,0 0 0,14 15 0,-18-23 0,1 0 0,-1 1 0,1 0 0,-1 0 0,0 0 0,0 1 0,0-1 0,4 10 0,-8-13 0,1 1 0,-1-1 0,0 0 0,0 1 0,0-1 0,0 1 0,0-1 0,0 0 0,0 1 0,-1-1 0,1 1 0,-1-1 0,0 0 0,0 0 0,0 1 0,0-1 0,0 0 0,0 0 0,-1 0 0,1 0 0,-1 0 0,1 0 0,-1-1 0,-2 3 0,-1 1 0,0 0 0,-1-1 0,1 1 0,-1-1 0,-1 0 0,1-1 0,0 1 0,-1-1 0,1-1 0,-11 4 0,-10 1 0,-39 5 0,3-1 0,23-1 0,1 2 0,-46 20 0,59-22-1365,4-1-5461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6:3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24575,'224'16'0,"-218"-16"-227,0-1-1,1 1 1,-1-1-1,0 0 1,11-4-1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6:32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24575,'1'0'0,"0"1"0,-1-1 0,1 0 0,0 1 0,0-1 0,0 1 0,0-1 0,-1 1 0,1-1 0,0 1 0,0-1 0,-1 1 0,1 0 0,-1-1 0,1 1 0,0 0 0,-1 0 0,1-1 0,-1 1 0,0 0 0,1 0 0,-1 0 0,0 0 0,1 0 0,-1 0 0,0 0 0,0-1 0,0 1 0,0 0 0,0 2 0,2 39 0,-2-25 0,8 185 0,1-166-1365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6:33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0 24575,'-2'1'0,"0"0"0,0 0 0,0 0 0,-1 0 0,1-1 0,0 1 0,0-1 0,0 1 0,-1-1 0,1 0 0,0 0 0,-1 0 0,1 0 0,-3-1 0,2 1 0,-17 0-100,-11-1-111,0 1 0,0 2 0,0 1 1,0 2-1,-32 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8:26:3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2692 1 24575,'-20'1'0,"0"2"0,0 1 0,1 1 0,-1 0 0,-31 14 0,2-2 0,-43 11 0,-122 46 0,192-64 0,0 0 0,1 2 0,0 1 0,0 1 0,2 0 0,0 2 0,-21 20 0,-41 43 0,-131 97 0,144-123 0,39-28 0,-2-2 0,0-1 0,-2-2 0,0-1 0,-1-1 0,-69 24 0,-316 70 0,286-66 0,92-33 0,-56 10 0,-12 3 0,-119 55 0,91-19 0,109-52 63,-44 7-1,5-1-1552,52-11-5336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30EA8-14E0-449E-BAE3-251675D71AE6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78D5D-AA22-4573-9291-14D0AF71C42B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8ABFA-54CE-43CD-826A-3027CF279575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AB2A0-48BA-414C-9B57-A788F181FD55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63BDD-0DE4-44A9-968C-0F85F7310FF1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01353-0AF6-44A0-B56A-EC9948C56E05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magin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magin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E39B2-8246-4CE7-8324-4F270EFD3EA1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BD73F-1D7D-41AA-92C7-1C9F1FD86CC7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BD0A3-4FDD-4105-8508-C4D976B5E040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7ECA7-39D9-4859-87B6-739D39A2DFF4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magin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EC704-95ED-497D-8A83-2665E273E4A0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F8B62-C02F-4DCC-BF7C-5E5DD2E64A59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C0D22-0C9C-4097-9FAB-102F6555ACEA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0E368-2E43-4CDB-872B-57DD268A5739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7B06D-763E-4405-9BAD-7DE5E79BD4A9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1637636-B1F9-4ACF-A85F-2E09AC1D2476}" type="datetime1">
              <a:rPr lang="it-IT" noProof="0" smtClean="0"/>
              <a:t>02/04/2022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9.xml"/><Relationship Id="rId18" Type="http://schemas.openxmlformats.org/officeDocument/2006/relationships/image" Target="../media/image2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17.png"/><Relationship Id="rId17" Type="http://schemas.openxmlformats.org/officeDocument/2006/relationships/customXml" Target="../ink/ink11.xml"/><Relationship Id="rId2" Type="http://schemas.openxmlformats.org/officeDocument/2006/relationships/image" Target="../media/image9.jpe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16.png"/><Relationship Id="rId19" Type="http://schemas.openxmlformats.org/officeDocument/2006/relationships/customXml" Target="../ink/ink12.xml"/><Relationship Id="rId4" Type="http://schemas.openxmlformats.org/officeDocument/2006/relationships/image" Target="../media/image13.png"/><Relationship Id="rId9" Type="http://schemas.openxmlformats.org/officeDocument/2006/relationships/customXml" Target="../ink/ink7.xml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igura a mano libera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480" y="1754155"/>
            <a:ext cx="3622072" cy="1026367"/>
          </a:xfrm>
        </p:spPr>
        <p:txBody>
          <a:bodyPr rtlCol="0">
            <a:norm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610947"/>
            <a:ext cx="3485072" cy="1573530"/>
          </a:xfrm>
        </p:spPr>
        <p:txBody>
          <a:bodyPr rtlCol="0">
            <a:normAutofit/>
          </a:bodyPr>
          <a:lstStyle/>
          <a:p>
            <a:pPr algn="l" rtl="0"/>
            <a:r>
              <a:rPr lang="it-IT" dirty="0"/>
              <a:t>Simone Miano</a:t>
            </a:r>
          </a:p>
          <a:p>
            <a:pPr algn="l" rtl="0"/>
            <a:r>
              <a:rPr lang="it-IT" sz="2300" dirty="0"/>
              <a:t>1000002082</a:t>
            </a:r>
          </a:p>
          <a:p>
            <a:pPr algn="l" rtl="0"/>
            <a:r>
              <a:rPr lang="it-IT" dirty="0"/>
              <a:t>02/04/2022</a:t>
            </a:r>
            <a:endParaRPr lang="it-IT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16E5E1E3-F32B-43F8-B914-F7326A65D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-2" r="37464"/>
          <a:stretch/>
        </p:blipFill>
        <p:spPr>
          <a:xfrm>
            <a:off x="0" y="0"/>
            <a:ext cx="3918858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1505845-EB14-4A70-A34C-73648C8A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8" y="2924291"/>
            <a:ext cx="3743601" cy="100940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it-IT" sz="3200" dirty="0">
                <a:latin typeface="Comic Sans MS" panose="030F0702030302020204" pitchFamily="66" charset="0"/>
              </a:rPr>
              <a:t>Descrizione Del Progetto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8F4C50-163A-4A7F-9975-CE2030AE606E}"/>
              </a:ext>
            </a:extLst>
          </p:cNvPr>
          <p:cNvSpPr txBox="1"/>
          <p:nvPr/>
        </p:nvSpPr>
        <p:spPr>
          <a:xfrm>
            <a:off x="4006486" y="751338"/>
            <a:ext cx="818551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Il mio sito web è uno E-commerce</a:t>
            </a:r>
          </a:p>
          <a:p>
            <a:br>
              <a:rPr lang="it-IT" dirty="0"/>
            </a:br>
            <a:r>
              <a:rPr lang="it-IT" dirty="0"/>
              <a:t>In alto a destra presenta un menu di navigazione per passare alle altre pagine del sito web (ancora non implementate) e un bottone per cercare le cose (non implementato)</a:t>
            </a:r>
          </a:p>
          <a:p>
            <a:br>
              <a:rPr lang="it-IT" dirty="0"/>
            </a:br>
            <a:r>
              <a:rPr lang="it-IT" dirty="0"/>
              <a:t>Nella zona dei contenuti sono presenti degli elementi in vendita con il relativo nome prezzo e bottone per mettere nel carrello. </a:t>
            </a:r>
            <a:br>
              <a:rPr lang="it-IT" dirty="0"/>
            </a:br>
            <a:r>
              <a:rPr lang="it-IT" dirty="0"/>
              <a:t>Ho implementato solo le sezioni ‘novità’ e ‘</a:t>
            </a:r>
            <a:r>
              <a:rPr lang="it-IT" dirty="0" err="1"/>
              <a:t>variant</a:t>
            </a:r>
            <a:r>
              <a:rPr lang="it-IT" dirty="0"/>
              <a:t>’ per due motivi:</a:t>
            </a:r>
          </a:p>
          <a:p>
            <a:r>
              <a:rPr lang="it-IT" dirty="0"/>
              <a:t>	1. Poi ci sarebbe stato troppo 	codice da screenshottare</a:t>
            </a:r>
          </a:p>
          <a:p>
            <a:r>
              <a:rPr lang="it-IT" dirty="0"/>
              <a:t>	2. Il codice è praticamente lo stesso identico, cambiano solo i nomi</a:t>
            </a:r>
          </a:p>
          <a:p>
            <a:endParaRPr lang="it-IT" dirty="0"/>
          </a:p>
          <a:p>
            <a:r>
              <a:rPr lang="it-IT" dirty="0"/>
              <a:t>Nella zona del </a:t>
            </a:r>
            <a:r>
              <a:rPr lang="it-IT" dirty="0" err="1"/>
              <a:t>Footer</a:t>
            </a:r>
            <a:r>
              <a:rPr lang="it-IT" dirty="0"/>
              <a:t> invece sono presenti, oltre che al logo e dove </a:t>
            </a:r>
            <a:r>
              <a:rPr lang="it-IT" dirty="0" err="1"/>
              <a:t>cntattarmi</a:t>
            </a:r>
            <a:r>
              <a:rPr lang="it-IT" dirty="0"/>
              <a:t>, 3 sezioni:</a:t>
            </a:r>
          </a:p>
          <a:p>
            <a:r>
              <a:rPr lang="it-IT" dirty="0"/>
              <a:t>	1. Nella prima ripropongo il menù di navigazione</a:t>
            </a:r>
          </a:p>
          <a:p>
            <a:r>
              <a:rPr lang="it-IT" dirty="0"/>
              <a:t>	2. Nella seconda sono presenti dei link a delle pagine (Ancora non 		    implementate) che daranno informazioni di vario genere all’utente</a:t>
            </a:r>
          </a:p>
          <a:p>
            <a:r>
              <a:rPr lang="it-IT" dirty="0"/>
              <a:t>	3. Nella terza sezione sino presenti le </a:t>
            </a:r>
            <a:r>
              <a:rPr lang="it-IT" dirty="0" err="1"/>
              <a:t>informaizoni</a:t>
            </a:r>
            <a:r>
              <a:rPr lang="it-IT" dirty="0"/>
              <a:t> relative all’account 		    dell’utente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269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16E5E1E3-F32B-43F8-B914-F7326A65D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-2" r="37464"/>
          <a:stretch/>
        </p:blipFill>
        <p:spPr>
          <a:xfrm>
            <a:off x="0" y="0"/>
            <a:ext cx="3918858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1505845-EB14-4A70-A34C-73648C8A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8" y="2924291"/>
            <a:ext cx="3743601" cy="100940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it-IT" sz="3200" dirty="0">
                <a:latin typeface="Comic Sans MS" panose="030F0702030302020204" pitchFamily="66" charset="0"/>
              </a:rPr>
              <a:t>Layout Complessivi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839339A-5F56-4510-8D0A-EC1515BD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83" y="0"/>
            <a:ext cx="452133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6725F023-5A5D-45FF-884C-6722AFADCCF1}"/>
                  </a:ext>
                </a:extLst>
              </p14:cNvPr>
              <p14:cNvContentPartPr/>
              <p14:nvPr/>
            </p14:nvContentPartPr>
            <p14:xfrm>
              <a:off x="10256490" y="6377655"/>
              <a:ext cx="707400" cy="4446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6725F023-5A5D-45FF-884C-6722AFADCC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7490" y="6368655"/>
                <a:ext cx="725040" cy="46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0E732FEC-C49D-45F9-A07C-57BC6FFD7904}"/>
              </a:ext>
            </a:extLst>
          </p:cNvPr>
          <p:cNvGrpSpPr/>
          <p:nvPr/>
        </p:nvGrpSpPr>
        <p:grpSpPr>
          <a:xfrm>
            <a:off x="10239210" y="6762855"/>
            <a:ext cx="61200" cy="73440"/>
            <a:chOff x="10239210" y="6762855"/>
            <a:chExt cx="6120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35634C03-EB1B-4143-BB9F-84C696AD2064}"/>
                    </a:ext>
                  </a:extLst>
                </p14:cNvPr>
                <p14:cNvContentPartPr/>
                <p14:nvPr/>
              </p14:nvContentPartPr>
              <p14:xfrm>
                <a:off x="10241010" y="6762855"/>
                <a:ext cx="57600" cy="421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35634C03-EB1B-4143-BB9F-84C696AD20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32370" y="6753855"/>
                  <a:ext cx="75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8C0483B5-3CEC-4408-AA27-0D0DA599BF29}"/>
                    </a:ext>
                  </a:extLst>
                </p14:cNvPr>
                <p14:cNvContentPartPr/>
                <p14:nvPr/>
              </p14:nvContentPartPr>
              <p14:xfrm>
                <a:off x="10239210" y="6798855"/>
                <a:ext cx="61200" cy="374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8C0483B5-3CEC-4408-AA27-0D0DA599BF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30570" y="6789855"/>
                  <a:ext cx="78840" cy="5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A43688B-6B24-4E9D-8E73-BE1BF79583B7}"/>
              </a:ext>
            </a:extLst>
          </p:cNvPr>
          <p:cNvSpPr txBox="1"/>
          <p:nvPr/>
        </p:nvSpPr>
        <p:spPr>
          <a:xfrm>
            <a:off x="10356850" y="5546658"/>
            <a:ext cx="170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Il nome cognome e matricola sono qui. Magari vista la grandezza non si notavano</a:t>
            </a:r>
          </a:p>
        </p:txBody>
      </p:sp>
    </p:spTree>
    <p:extLst>
      <p:ext uri="{BB962C8B-B14F-4D97-AF65-F5344CB8AC3E}">
        <p14:creationId xmlns:p14="http://schemas.microsoft.com/office/powerpoint/2010/main" val="70513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826E7F5-EB11-4189-8CA4-9DE39A260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8301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8D6B85-E355-4151-BF00-0D11EE4A5C3F}"/>
              </a:ext>
            </a:extLst>
          </p:cNvPr>
          <p:cNvSpPr txBox="1"/>
          <p:nvPr/>
        </p:nvSpPr>
        <p:spPr>
          <a:xfrm>
            <a:off x="6096000" y="289248"/>
            <a:ext cx="5222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Informazioni relative alle immagini sono uguali per tutte e 4 (ho evitato di farle tutte sia per risparmiare tempo, sia perché poi diventava un disastro)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1F94603-9EA0-4592-8639-C6609F75100C}"/>
              </a:ext>
            </a:extLst>
          </p:cNvPr>
          <p:cNvGrpSpPr/>
          <p:nvPr/>
        </p:nvGrpSpPr>
        <p:grpSpPr>
          <a:xfrm>
            <a:off x="4506208" y="3498230"/>
            <a:ext cx="914760" cy="801000"/>
            <a:chOff x="4506208" y="3498230"/>
            <a:chExt cx="914760" cy="8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2BD105F0-5B26-4E3C-8580-7BEC1056EC83}"/>
                    </a:ext>
                  </a:extLst>
                </p14:cNvPr>
                <p14:cNvContentPartPr/>
                <p14:nvPr/>
              </p14:nvContentPartPr>
              <p14:xfrm>
                <a:off x="4506208" y="3498230"/>
                <a:ext cx="835560" cy="72900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2BD105F0-5B26-4E3C-8580-7BEC1056EC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7568" y="3489590"/>
                  <a:ext cx="85320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69072A9-65A9-4281-9749-8D84408940CF}"/>
                    </a:ext>
                  </a:extLst>
                </p14:cNvPr>
                <p14:cNvContentPartPr/>
                <p14:nvPr/>
              </p14:nvContentPartPr>
              <p14:xfrm>
                <a:off x="5253208" y="4151990"/>
                <a:ext cx="167760" cy="14724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69072A9-65A9-4281-9749-8D84408940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44568" y="4143350"/>
                  <a:ext cx="1854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85196844-CB4F-4CAE-8BDE-CA314820D91D}"/>
              </a:ext>
            </a:extLst>
          </p:cNvPr>
          <p:cNvGrpSpPr/>
          <p:nvPr/>
        </p:nvGrpSpPr>
        <p:grpSpPr>
          <a:xfrm>
            <a:off x="4307175" y="4491825"/>
            <a:ext cx="1253625" cy="538200"/>
            <a:chOff x="4307175" y="4491825"/>
            <a:chExt cx="1253625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71C4ED49-7A32-48CF-B68B-C836197EA6C6}"/>
                    </a:ext>
                  </a:extLst>
                </p14:cNvPr>
                <p14:cNvContentPartPr/>
                <p14:nvPr/>
              </p14:nvContentPartPr>
              <p14:xfrm>
                <a:off x="4307175" y="4891785"/>
                <a:ext cx="98280" cy="61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71C4ED49-7A32-48CF-B68B-C836197EA6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98175" y="4883145"/>
                  <a:ext cx="115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AB859EAD-F2A7-4D5A-846B-566E3BD75032}"/>
                    </a:ext>
                  </a:extLst>
                </p14:cNvPr>
                <p14:cNvContentPartPr/>
                <p14:nvPr/>
              </p14:nvContentPartPr>
              <p14:xfrm>
                <a:off x="4409775" y="4893945"/>
                <a:ext cx="12960" cy="1155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AB859EAD-F2A7-4D5A-846B-566E3BD750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01135" y="4884945"/>
                  <a:ext cx="30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00821C7C-5C3D-41F9-921C-3911F3213D27}"/>
                    </a:ext>
                  </a:extLst>
                </p14:cNvPr>
                <p14:cNvContentPartPr/>
                <p14:nvPr/>
              </p14:nvContentPartPr>
              <p14:xfrm>
                <a:off x="4323735" y="5019585"/>
                <a:ext cx="99720" cy="104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00821C7C-5C3D-41F9-921C-3911F3213D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14735" y="5010585"/>
                  <a:ext cx="117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6327A8FB-E60D-4366-8D27-85D7B8C9F5B3}"/>
                    </a:ext>
                  </a:extLst>
                </p14:cNvPr>
                <p14:cNvContentPartPr/>
                <p14:nvPr/>
              </p14:nvContentPartPr>
              <p14:xfrm>
                <a:off x="4591680" y="4491825"/>
                <a:ext cx="969120" cy="42120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6327A8FB-E60D-4366-8D27-85D7B8C9F5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83040" y="4483185"/>
                  <a:ext cx="9867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230FE1AB-1096-4DE6-822B-1A809411EA96}"/>
                    </a:ext>
                  </a:extLst>
                </p14:cNvPr>
                <p14:cNvContentPartPr/>
                <p14:nvPr/>
              </p14:nvContentPartPr>
              <p14:xfrm>
                <a:off x="4547040" y="4865145"/>
                <a:ext cx="159120" cy="9756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230FE1AB-1096-4DE6-822B-1A809411EA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38040" y="4856505"/>
                  <a:ext cx="1767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9D5A47F-9821-4AA2-8D7E-5A6651B6A11F}"/>
              </a:ext>
            </a:extLst>
          </p:cNvPr>
          <p:cNvGrpSpPr/>
          <p:nvPr/>
        </p:nvGrpSpPr>
        <p:grpSpPr>
          <a:xfrm>
            <a:off x="5691688" y="4208150"/>
            <a:ext cx="227880" cy="106560"/>
            <a:chOff x="5691688" y="4208150"/>
            <a:chExt cx="22788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83092717-9C27-430B-81E9-1CC9377C0D09}"/>
                    </a:ext>
                  </a:extLst>
                </p14:cNvPr>
                <p14:cNvContentPartPr/>
                <p14:nvPr/>
              </p14:nvContentPartPr>
              <p14:xfrm>
                <a:off x="5691688" y="4208150"/>
                <a:ext cx="227880" cy="180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83092717-9C27-430B-81E9-1CC9377C0D0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83048" y="4199150"/>
                  <a:ext cx="245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95F95C4C-CA54-441B-B9E1-D342ACD7A3E8}"/>
                    </a:ext>
                  </a:extLst>
                </p14:cNvPr>
                <p14:cNvContentPartPr/>
                <p14:nvPr/>
              </p14:nvContentPartPr>
              <p14:xfrm>
                <a:off x="5719408" y="4301030"/>
                <a:ext cx="182520" cy="1368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95F95C4C-CA54-441B-B9E1-D342ACD7A3E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10768" y="4292390"/>
                  <a:ext cx="200160" cy="3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132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A85C887-9279-4BCA-ABA0-C9981D16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0049" r="52430" b="30828"/>
          <a:stretch/>
        </p:blipFill>
        <p:spPr>
          <a:xfrm>
            <a:off x="-1" y="0"/>
            <a:ext cx="2976466" cy="62564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1505845-EB14-4A70-A34C-73648C8A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1" y="47542"/>
            <a:ext cx="1739721" cy="522514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it-IT" sz="3200" dirty="0" err="1">
                <a:latin typeface="Comic Sans MS" panose="030F0702030302020204" pitchFamily="66" charset="0"/>
              </a:rPr>
              <a:t>Header</a:t>
            </a:r>
            <a:endParaRPr lang="it-IT" sz="3200" dirty="0">
              <a:latin typeface="Comic Sans MS" panose="030F0702030302020204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AA0D44B-9A5F-40EB-950C-F4408D833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66"/>
          <a:stretch/>
        </p:blipFill>
        <p:spPr>
          <a:xfrm>
            <a:off x="-1" y="2211355"/>
            <a:ext cx="3777971" cy="46466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6BAB53D-6B61-4D7A-9028-7AD8E1DA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841" y="0"/>
            <a:ext cx="2884563" cy="6858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13814DE-3F5E-4796-9BE2-4D1426137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250" y="0"/>
            <a:ext cx="3841750" cy="6858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D73E6D-4EF3-4E91-B7BB-ABDB5A024670}"/>
              </a:ext>
            </a:extLst>
          </p:cNvPr>
          <p:cNvSpPr txBox="1"/>
          <p:nvPr/>
        </p:nvSpPr>
        <p:spPr>
          <a:xfrm>
            <a:off x="1571743" y="2314482"/>
            <a:ext cx="71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mic Sans MS" panose="030F0702030302020204" pitchFamily="66" charset="0"/>
              </a:rPr>
              <a:t>html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696B8AD-1E9F-4E58-A77D-BAAFA4E2568C}"/>
              </a:ext>
            </a:extLst>
          </p:cNvPr>
          <p:cNvSpPr txBox="1"/>
          <p:nvPr/>
        </p:nvSpPr>
        <p:spPr>
          <a:xfrm>
            <a:off x="6829121" y="105660"/>
            <a:ext cx="710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Comic Sans MS" panose="030F0702030302020204" pitchFamily="66" charset="0"/>
              </a:rPr>
              <a:t>Css</a:t>
            </a:r>
            <a:r>
              <a:rPr lang="it-IT" sz="1600" dirty="0">
                <a:latin typeface="Comic Sans MS" panose="030F0702030302020204" pitchFamily="66" charset="0"/>
              </a:rPr>
              <a:t> 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91CFC6-D958-4C47-8D49-D3A2DA221691}"/>
              </a:ext>
            </a:extLst>
          </p:cNvPr>
          <p:cNvSpPr txBox="1"/>
          <p:nvPr/>
        </p:nvSpPr>
        <p:spPr>
          <a:xfrm>
            <a:off x="10172591" y="111793"/>
            <a:ext cx="710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Comic Sans MS" panose="030F0702030302020204" pitchFamily="66" charset="0"/>
              </a:rPr>
              <a:t>Css</a:t>
            </a:r>
            <a:r>
              <a:rPr lang="it-IT" sz="1600" dirty="0">
                <a:latin typeface="Comic Sans MS" panose="030F0702030302020204" pitchFamily="66" charset="0"/>
              </a:rPr>
              <a:t> 2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E63985D-6832-47C7-A6E2-1630A134E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7598"/>
            <a:ext cx="5358310" cy="177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4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A85C887-9279-4BCA-ABA0-C9981D16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-2" r="37464"/>
          <a:stretch/>
        </p:blipFill>
        <p:spPr>
          <a:xfrm>
            <a:off x="0" y="3121"/>
            <a:ext cx="3918858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1505845-EB14-4A70-A34C-73648C8A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90" y="2626080"/>
            <a:ext cx="3620278" cy="188993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t-IT" dirty="0"/>
              <a:t>Menù Di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E9E591-B39E-429C-8D25-D470E0CF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044" y="568431"/>
            <a:ext cx="2904666" cy="6289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878F79-6B22-44BA-8B25-39EC86C5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148" y="1115270"/>
            <a:ext cx="4453546" cy="574273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08992D-0E72-4237-BD2D-A3560364A088}"/>
              </a:ext>
            </a:extLst>
          </p:cNvPr>
          <p:cNvSpPr txBox="1"/>
          <p:nvPr/>
        </p:nvSpPr>
        <p:spPr>
          <a:xfrm>
            <a:off x="8459755" y="0"/>
            <a:ext cx="3872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omic Sans MS" panose="030F0702030302020204" pitchFamily="66" charset="0"/>
              </a:rPr>
              <a:t>Ho segnato quella parte in rosso </a:t>
            </a:r>
            <a:r>
              <a:rPr lang="it-IT" sz="1400" dirty="0" err="1">
                <a:latin typeface="Comic Sans MS" panose="030F0702030302020204" pitchFamily="66" charset="0"/>
              </a:rPr>
              <a:t>perche</a:t>
            </a:r>
            <a:r>
              <a:rPr lang="it-IT" sz="1400" dirty="0">
                <a:latin typeface="Comic Sans MS" panose="030F0702030302020204" pitchFamily="66" charset="0"/>
              </a:rPr>
              <a:t> non fa parte del menù di navigazione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EE3128-3DCC-4253-AF45-A2E65FB2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58" y="123328"/>
            <a:ext cx="4602836" cy="7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8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A85C887-9279-4BCA-ABA0-C9981D16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-2" r="37464"/>
          <a:stretch/>
        </p:blipFill>
        <p:spPr>
          <a:xfrm>
            <a:off x="-419100" y="8368"/>
            <a:ext cx="3918858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1505845-EB14-4A70-A34C-73648C8A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713" y="354270"/>
            <a:ext cx="3374084" cy="114630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t-IT" dirty="0"/>
              <a:t>Sezione Contenuti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910E6B2-882E-4377-AF58-180C1B23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666" y="0"/>
            <a:ext cx="2824668" cy="6858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EA98F19-6B4D-47F4-BFF4-2A49B948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251" y="-8358"/>
            <a:ext cx="3016250" cy="6858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508F15E-4AB6-4121-9DB4-9DC82BA4B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501" y="-25074"/>
            <a:ext cx="2527300" cy="6858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884455-F251-4910-BDBC-307FA5F4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100" y="2341157"/>
            <a:ext cx="3921357" cy="36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2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A85C887-9279-4BCA-ABA0-C9981D16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55250" r="38413" b="28062"/>
          <a:stretch/>
        </p:blipFill>
        <p:spPr>
          <a:xfrm>
            <a:off x="-20842" y="-1945"/>
            <a:ext cx="2416629" cy="71860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1505845-EB14-4A70-A34C-73648C8A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02" y="8368"/>
            <a:ext cx="1869739" cy="571112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it-IT" sz="4000" dirty="0" err="1">
                <a:latin typeface="Comic Sans MS" panose="030F0702030302020204" pitchFamily="66" charset="0"/>
              </a:rPr>
              <a:t>Footer</a:t>
            </a:r>
            <a:endParaRPr lang="it-IT" sz="4000" dirty="0">
              <a:latin typeface="Comic Sans MS" panose="030F0702030302020204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C8990D9-D7D8-4638-933C-DE00EF00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922"/>
            <a:ext cx="3532569" cy="58876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8F412B5-6629-4E03-907B-C5F4E125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54" y="8368"/>
            <a:ext cx="3155950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AB31672-D397-47E3-BE0A-A7ADAFA01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0"/>
            <a:ext cx="4114800" cy="6858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DFB08FE-BCA4-4A32-8C7D-53DFA07C9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" y="579480"/>
            <a:ext cx="4775422" cy="11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16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9_TF55705232.potx" id="{9AB85140-8137-4882-A269-A99A969389E2}" vid="{91349CD9-E240-460F-BB33-26349DC4D0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{C6E7604D-0943-4291-BBDC-D3D9591361C5}tf55705232_win32</Template>
  <TotalTime>110</TotalTime>
  <Words>261</Words>
  <Application>Microsoft Office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Calibri</vt:lpstr>
      <vt:lpstr>Comic Sans MS</vt:lpstr>
      <vt:lpstr>Goudy Old Style</vt:lpstr>
      <vt:lpstr>Wingdings 2</vt:lpstr>
      <vt:lpstr>SlateVTI</vt:lpstr>
      <vt:lpstr>MHW1</vt:lpstr>
      <vt:lpstr>Descrizione Del Progetto</vt:lpstr>
      <vt:lpstr>Layout Complessivi</vt:lpstr>
      <vt:lpstr>Presentazione standard di PowerPoint</vt:lpstr>
      <vt:lpstr>Header</vt:lpstr>
      <vt:lpstr>Menù Di Navigazione</vt:lpstr>
      <vt:lpstr>Sezione Contenuti</vt:lpstr>
      <vt:lpstr>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SIMONE MIANO</dc:creator>
  <cp:lastModifiedBy>SIMONE MIANO</cp:lastModifiedBy>
  <cp:revision>1</cp:revision>
  <dcterms:created xsi:type="dcterms:W3CDTF">2022-04-02T16:43:31Z</dcterms:created>
  <dcterms:modified xsi:type="dcterms:W3CDTF">2022-04-02T18:38:55Z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